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Hubot Sans"/>
      <p:regular r:id="rId15"/>
    </p:embeddedFont>
    <p:embeddedFont>
      <p:font typeface="Hubot Sans"/>
      <p:regular r:id="rId16"/>
    </p:embeddedFont>
    <p:embeddedFont>
      <p:font typeface="Roboto Condensed"/>
      <p:regular r:id="rId17"/>
    </p:embeddedFont>
    <p:embeddedFont>
      <p:font typeface="Roboto Condensed"/>
      <p:regular r:id="rId18"/>
    </p:embeddedFont>
    <p:embeddedFont>
      <p:font typeface="Roboto Condensed"/>
      <p:regular r:id="rId19"/>
    </p:embeddedFont>
    <p:embeddedFont>
      <p:font typeface="Roboto Condensed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mailto:elecciones2026@peru.pe" TargetMode="External"/><Relationship Id="rId2" Type="http://schemas.openxmlformats.org/officeDocument/2006/relationships/hyperlink" Target="https://www.facebook.com/EleccionesPeru2026" TargetMode="External"/><Relationship Id="rId3" Type="http://schemas.openxmlformats.org/officeDocument/2006/relationships/hyperlink" Target="https://www.instagram.com/elecciones2026" TargetMode="External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Elecciones Perú 2026: Tu Voto Informado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Presentamos una plataforma web dedicada a fomentar una ciudadanía informada y participativa en los próximos comicios presidenciales del Perú.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7789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Objetivo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43511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Plataforma Interactiva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Desarrollar una herramienta web que centralice la información sobre las Elecciones Generales Perú 2026.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1785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851785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109079"/>
            <a:ext cx="4070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Perfiles de Candidatos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59949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Informar sobre los perfiles de Alfonso, Keiko, Martín y Rafael, y sus propuestas clave.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3979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Estadísticas Visuales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Exponer de forma clara la intención de voto y participación electoral con gráficos interactivos.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C8CAC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4570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Participación Ciudadana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Permitir a los usuarios interactuar mediante formularios de opinión y promover el voto informado.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56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Nuestra Misión y Visión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02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Misión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242316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Brindar a los peruanos una plataforma digital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transparente y confiable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que concentre información electoral clave para el proceso de toma de decisiones, garantizando imparcialidad y rigor en cada detalle.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5902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Visión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424231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Convertirse en 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principal portal de consulta ciudadana digital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para elecciones en el Perú, promoviendo el acceso a la información política de manera moderna y responsable.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5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Justificación del Proyecto: Valor y Contribución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827723" y="2573179"/>
            <a:ext cx="612338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6752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50682"/>
            <a:ext cx="3015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Acceso Mejorado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110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Democratizamos el acceso a la información electoral, haciendo que sea fácil de encontrar y comprender para todos.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90817" y="2573179"/>
            <a:ext cx="612338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586752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6884" y="3550682"/>
            <a:ext cx="3881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Participación Cívica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404110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Fomentamos el involucramiento ciudadano a través de herramientas interactivas y un diálogo constructivo.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27723" y="5320308"/>
            <a:ext cx="612338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33881"/>
            <a:ext cx="680442" cy="6804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6297811"/>
            <a:ext cx="49009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Comparación Transparente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78822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Facilitamos la comparación de propuestas y perfiles de candidatos, empoderando la decisión del votante.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90817" y="5320308"/>
            <a:ext cx="612338" cy="707588"/>
          </a:xfrm>
          <a:prstGeom prst="roundRect">
            <a:avLst>
              <a:gd name="adj" fmla="val 8960"/>
            </a:avLst>
          </a:prstGeom>
          <a:solidFill>
            <a:srgbClr val="DFDFE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333881"/>
            <a:ext cx="680442" cy="6804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6884" y="6297811"/>
            <a:ext cx="4409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Innovación Tecnológica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56884" y="678822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Utilizamos tecnología web moderna, diseño responsivo y visualización de datos en tiempo real para una experiencia superior.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7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Funcionalidades Clave de la Plataforma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5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Visualización de gráficos estadísticos de intención de voto.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97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Navegación intuitiva entre las secciones del sitio web.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1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Formulario interactivo para la participación ciudadana.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41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Acceso detallado a las propuestas de candidatos por áreas temáticas.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9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Perfiles biográficos y políticos completos de cada candidato.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614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Sección de noticias y actualizaciones sobre el proceso electoral.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638669"/>
            <a:ext cx="408289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90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Análisis de Mercado y Oportunidades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43538"/>
            <a:ext cx="3210401" cy="283488"/>
          </a:xfrm>
          <a:prstGeom prst="roundRect">
            <a:avLst>
              <a:gd name="adj" fmla="val 12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174212" y="3543538"/>
            <a:ext cx="7781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Alto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10395"/>
            <a:ext cx="3348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Interés Ciudadano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0081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Existe un constante y alto interés en información electoral, especialmente durante periodos de campaña.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543538"/>
            <a:ext cx="2190512" cy="283488"/>
          </a:xfrm>
          <a:prstGeom prst="roundRect">
            <a:avLst>
              <a:gd name="adj" fmla="val 12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596426" y="3543538"/>
            <a:ext cx="17980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Creciente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110395"/>
            <a:ext cx="3199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Acceso a Internet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60081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 crecimiento del acceso a internet en Perú abre grandes oportunidades para plataformas digitales.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543538"/>
            <a:ext cx="2363986" cy="283488"/>
          </a:xfrm>
          <a:prstGeom prst="roundRect">
            <a:avLst>
              <a:gd name="adj" fmla="val 12002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2212002" y="3543538"/>
            <a:ext cx="162460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Limitada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110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Competencia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460081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Hay una ausencia de plataformas centralizadas, accesibles y neutrales con interacción ciudadana.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446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pesar de la alta demanda, la oferta de sitios especializados en elecciones con funciones interactivas es limitada, lo que posiciona a "Elecciones Perú 2026" como un recurso clave.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39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Tecnología y Metodología de Desarrollo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5928"/>
            <a:ext cx="536948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Tecnologías Principales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180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HTML5, CSS3, JavaScript para una interfaz moderna y responsiva.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231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Librerías como Chart.js para visualización de datos estadísticos.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653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Diseño responsivo con Flexbox y Grid para compatibilidad multidispositivo.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04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Validaciones de formularios con JavaScript para una experiencia fluida.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65928"/>
            <a:ext cx="38336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Metodología Ágil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31803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Hemos adoptado una metodología ágil, basada en ciclos iterativos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diseño, desarrollo, pruebas y mejoras continuas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 Cada sección se construyó de forma modular y escalable, permitiendo flexibilidad y adaptabilidad a nuevas necesidades.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5024795"/>
            <a:ext cx="408289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62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Implementación, Monitoreo y Contacto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0751"/>
            <a:ext cx="40993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Plan y Cronograma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028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El proyecto fue desarrollado en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5 semanas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(Investigación, Diseño UI/UX, Desarrollo, Pruebas y Lanzamiento) y se alojará en plataformas accesibles como GitHub Pages o Netlify.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18378"/>
            <a:ext cx="442829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Monitoreo y Calidad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77048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 realizará revisión semanal del sitio, actualización de datos y pruebas continuas para asegurar la funcionalidad y la calidad de la información.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1507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Contáctanos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8028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Para dudas o sugerencias, escríbenos a: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elecciones2026@peru.pe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92573"/>
            <a:ext cx="38547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Síguenos en Redes: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5044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Facebook: @EleccionesPeru2026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68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E1E1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Instagram: @elecciones2026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9290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X/Twitter: @Elecciones_2026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2025-07-14T15:02:19Z</dcterms:created>
  <dcterms:modified xsi:type="dcterms:W3CDTF">2025-07-14T15:02:19Z</dcterms:modified>
</cp:coreProperties>
</file>